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88" r:id="rId4"/>
    <p:sldId id="324" r:id="rId5"/>
    <p:sldId id="289" r:id="rId6"/>
    <p:sldId id="320" r:id="rId7"/>
    <p:sldId id="322" r:id="rId8"/>
    <p:sldId id="321" r:id="rId9"/>
    <p:sldId id="290" r:id="rId10"/>
    <p:sldId id="326" r:id="rId11"/>
    <p:sldId id="291" r:id="rId12"/>
    <p:sldId id="319" r:id="rId13"/>
    <p:sldId id="259" r:id="rId14"/>
    <p:sldId id="292" r:id="rId15"/>
    <p:sldId id="327" r:id="rId16"/>
    <p:sldId id="293" r:id="rId17"/>
    <p:sldId id="328" r:id="rId18"/>
    <p:sldId id="295" r:id="rId19"/>
    <p:sldId id="297" r:id="rId20"/>
    <p:sldId id="296" r:id="rId21"/>
    <p:sldId id="298" r:id="rId22"/>
    <p:sldId id="299" r:id="rId23"/>
    <p:sldId id="300" r:id="rId24"/>
    <p:sldId id="318" r:id="rId25"/>
    <p:sldId id="301" r:id="rId26"/>
    <p:sldId id="302" r:id="rId27"/>
    <p:sldId id="303" r:id="rId28"/>
    <p:sldId id="304" r:id="rId29"/>
    <p:sldId id="325" r:id="rId30"/>
    <p:sldId id="305" r:id="rId31"/>
    <p:sldId id="306" r:id="rId32"/>
    <p:sldId id="307" r:id="rId33"/>
    <p:sldId id="308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A246-AA45-4533-A842-275F9177994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2C16-8B30-4627-97BF-A559DD9E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BÉ HỌC BẢNG CHỮ CÁI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-thuong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0" y="0"/>
            <a:ext cx="11049000" cy="6537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2967334"/>
            <a:ext cx="85289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BÉ HỌC BẢNG CHỮ CÁI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5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1492" y="2362200"/>
            <a:ext cx="5663707" cy="38100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520x924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787" y="1600200"/>
            <a:ext cx="8032426" cy="4525963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bng-ch-ci-vn-7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0"/>
            <a:ext cx="8991600" cy="6553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095" y="1734610"/>
            <a:ext cx="7723810" cy="4257143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ng-ch-ci-vn-8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ng-ch-ci-vn-9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"/>
            <a:ext cx="9067800" cy="6400799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0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49530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600200"/>
            <a:ext cx="6248400" cy="43434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1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705599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2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1054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3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181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4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447800"/>
            <a:ext cx="8915400" cy="5181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2367" y="1600200"/>
            <a:ext cx="4225033" cy="4525963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5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447800"/>
            <a:ext cx="8991600" cy="5410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6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0"/>
            <a:ext cx="8991600" cy="51054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7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0"/>
            <a:ext cx="8991600" cy="47244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8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447800"/>
            <a:ext cx="8915400" cy="5181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ng-ch-ci-vn-2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8991600" cy="5943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19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460372"/>
            <a:ext cx="8991600" cy="5092827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0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0"/>
            <a:ext cx="8991600" cy="5029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1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067800" cy="52578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2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0"/>
            <a:ext cx="8915400" cy="47244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4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447800"/>
            <a:ext cx="8991600" cy="51054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5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029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6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447800"/>
            <a:ext cx="9067800" cy="52578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7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447800"/>
            <a:ext cx="8991600" cy="5029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8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447800"/>
            <a:ext cx="8839200" cy="5181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29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0"/>
            <a:ext cx="8991600" cy="5029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8600"/>
            <a:ext cx="9105900" cy="66294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30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524000"/>
            <a:ext cx="8915400" cy="5029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Chúc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!!!</a:t>
            </a:r>
            <a:endParaRPr lang="en-US" dirty="0"/>
          </a:p>
        </p:txBody>
      </p:sp>
      <p:pic>
        <p:nvPicPr>
          <p:cNvPr id="4" name="Content Placeholder 3" descr="img-222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219200"/>
            <a:ext cx="8833571" cy="5897563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g-ch-ci-vn-3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705599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ch-phat-am-chu-i-trong-tieng-anh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205831"/>
            <a:ext cx="4572000" cy="33147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600200"/>
            <a:ext cx="4114800" cy="3276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1447800"/>
            <a:ext cx="4191000" cy="42672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q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8991600" cy="51816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18</Words>
  <Application>Microsoft Office PowerPoint</Application>
  <PresentationFormat>On-screen Show (4:3)</PresentationFormat>
  <Paragraphs>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BÉ HỌC BẢNG CHỮ CÁI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Chúc Đạt học thuộc bảng chữ cái!!!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HỌC BẢNG CHỮ CÁI</dc:title>
  <dc:creator>TINH HA</dc:creator>
  <cp:lastModifiedBy>TT</cp:lastModifiedBy>
  <cp:revision>38</cp:revision>
  <dcterms:created xsi:type="dcterms:W3CDTF">2017-03-31T09:29:28Z</dcterms:created>
  <dcterms:modified xsi:type="dcterms:W3CDTF">2017-05-20T08:57:54Z</dcterms:modified>
</cp:coreProperties>
</file>